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4"/>
  </p:notesMasterIdLst>
  <p:sldIdLst>
    <p:sldId id="280" r:id="rId2"/>
    <p:sldId id="291" r:id="rId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 autoAdjust="0"/>
    <p:restoredTop sz="94590" autoAdjust="0"/>
  </p:normalViewPr>
  <p:slideViewPr>
    <p:cSldViewPr>
      <p:cViewPr varScale="1">
        <p:scale>
          <a:sx n="71" d="100"/>
          <a:sy n="71" d="100"/>
        </p:scale>
        <p:origin x="1536" y="72"/>
      </p:cViewPr>
      <p:guideLst>
        <p:guide orient="horz" pos="21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r">
              <a:defRPr sz="1200"/>
            </a:lvl1pPr>
          </a:lstStyle>
          <a:p>
            <a:fld id="{2B814AF0-919C-4C78-9E2D-2BCED4B30CE8}" type="datetimeFigureOut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6612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1" tIns="46586" rIns="93171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1" tIns="46586" rIns="93171" bIns="4658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r">
              <a:defRPr sz="1200"/>
            </a:lvl1pPr>
          </a:lstStyle>
          <a:p>
            <a:fld id="{F3471CCA-71B0-44C3-BF6F-A6C44A0231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12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38D6-9E26-40A2-A510-1E52C0EA72EC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DDF5-6445-418F-83A0-9A47CB6DFC1A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370F8-2E9B-47B3-AD59-412E39D94581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D43-1C48-493C-827D-0F4EE9DBE827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A1E5-365E-48B6-8677-48F904020550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9B83253-8278-4CED-85FA-D1E739171BD4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E2B70-5A08-4F0D-AD9A-CDD73F35B1EA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DF68-468E-4E5C-A671-EFD744B58613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90FE-CDA6-49D0-843F-11D32E543254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4CE75-A999-422B-AE97-47B097D979F9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C04ECC5-7600-48F4-97C0-0B9776C13A0F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7CCC1D2-404E-4ABC-8970-91EBFE1E7F0F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3246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/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 smtClean="0">
                <a:latin typeface="Calibri" pitchFamily="34" charset="0"/>
              </a:rPr>
              <a:t>SFY-2019 MHD Budget Request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endParaRPr lang="en-US" dirty="0"/>
          </a:p>
        </p:txBody>
      </p:sp>
      <p:graphicFrame>
        <p:nvGraphicFramePr>
          <p:cNvPr id="4099" name="Table 40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86630"/>
              </p:ext>
            </p:extLst>
          </p:nvPr>
        </p:nvGraphicFramePr>
        <p:xfrm>
          <a:off x="285009" y="2286000"/>
          <a:ext cx="8458199" cy="3723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3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6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6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r" fontAlgn="t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MHD Supplemental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2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$144,311,990 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$602,985,537 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Total FY18 Offsets for supplemental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2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($52,122,984)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($275,642,094)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Net Supplemental Cost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2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$92,189,006 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400" u="none" strike="noStrike">
                          <a:effectLst/>
                          <a:latin typeface="Calibri" panose="020F0502020204030204" pitchFamily="34" charset="0"/>
                        </a:rPr>
                        <a:t>$327,343,443 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algn="r" fontAlgn="t"/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2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3246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/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 smtClean="0">
                <a:latin typeface="Calibri" pitchFamily="34" charset="0"/>
              </a:rPr>
              <a:t>SFY-2019 MHD Budget Request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  <p:graphicFrame>
        <p:nvGraphicFramePr>
          <p:cNvPr id="4099" name="Table 40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323516"/>
              </p:ext>
            </p:extLst>
          </p:nvPr>
        </p:nvGraphicFramePr>
        <p:xfrm>
          <a:off x="381000" y="1447800"/>
          <a:ext cx="8458199" cy="5074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3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6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6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MHD New Decision Items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Total MHD CTC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$124,965,148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$452,101,891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Medicare Premium Increases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$9,142,886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$26,945,879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NEMT Increase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$789,523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$2,209,072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MMIS Contract Extension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$395,881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$1,271,966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TPL Contract Increase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$2,500,000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Managed Care Actuarial Increase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$13,384,986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$37,979,787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Managed Care Health Insurer Fee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$22,303,546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$63,130,669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Managed Care Withhold Release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$12,698,265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$35,859,019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Hospice Rate Increase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$105,373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$297,746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Pharmacy PMPM Specialty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$19,976,759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$55,686,168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Pharmacy PMPM Non-Specialty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$2,347,289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$6,543,180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 err="1">
                          <a:effectLst/>
                          <a:latin typeface="Calibri" panose="020F0502020204030204" pitchFamily="34" charset="0"/>
                        </a:rPr>
                        <a:t>Clawback</a:t>
                      </a:r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 Increase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$3,224,870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$3,224,870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Asset Limit Total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$6,651,673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$41,719,057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GR Pickup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$58,537,793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$58,537,793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t"/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</a:rPr>
                        <a:t>$274,523,992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</a:rPr>
                        <a:t>$788,007,097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t"/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91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9563</TotalTime>
  <Words>152</Words>
  <Application>Microsoft Office PowerPoint</Application>
  <PresentationFormat>On-screen Show (4:3)</PresentationFormat>
  <Paragraphs>67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Georgia</vt:lpstr>
      <vt:lpstr>Wingdings</vt:lpstr>
      <vt:lpstr>Wingdings 2</vt:lpstr>
      <vt:lpstr>Civic</vt:lpstr>
      <vt:lpstr> SFY-2019 MHD Budget Request</vt:lpstr>
      <vt:lpstr> SFY-2019 MHD Budget Request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Lappie</dc:creator>
  <cp:lastModifiedBy>Kemna, Luann</cp:lastModifiedBy>
  <cp:revision>68</cp:revision>
  <cp:lastPrinted>2017-03-02T21:47:58Z</cp:lastPrinted>
  <dcterms:created xsi:type="dcterms:W3CDTF">2013-01-29T00:44:32Z</dcterms:created>
  <dcterms:modified xsi:type="dcterms:W3CDTF">2023-10-18T14:30:42Z</dcterms:modified>
</cp:coreProperties>
</file>